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64" r:id="rId2"/>
    <p:sldId id="256" r:id="rId3"/>
    <p:sldId id="258" r:id="rId4"/>
    <p:sldId id="257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2005-3EE4-499B-9D31-D415BF88E46B}" type="datetimeFigureOut">
              <a:rPr lang="en-AU" smtClean="0"/>
              <a:t>13/08/2019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7033-6633-41B6-9A61-BCAB3527A5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23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2710-E4D1-5141-AFE8-5891D06E4DB6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69FE3-5DC5-FA42-AE81-FBB4EC80E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344816" cy="1470025"/>
          </a:xfrm>
        </p:spPr>
        <p:txBody>
          <a:bodyPr/>
          <a:lstStyle/>
          <a:p>
            <a:r>
              <a:rPr lang="en-AU" cap="small" dirty="0"/>
              <a:t>Links with other learning areas in Years 5–6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667" y="5589240"/>
            <a:ext cx="2609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900" b="1" dirty="0">
                <a:latin typeface="Arial" pitchFamily="34" charset="0"/>
                <a:cs typeface="Arial" pitchFamily="34" charset="0"/>
              </a:rPr>
              <a:t>Core units: Key understandings Years 5–6</a:t>
            </a:r>
          </a:p>
          <a:p>
            <a:r>
              <a:rPr lang="en-AU" sz="900" b="1" dirty="0">
                <a:latin typeface="Arial" pitchFamily="34" charset="0"/>
                <a:cs typeface="Arial" pitchFamily="34" charset="0"/>
              </a:rPr>
              <a:t>Illustration 1: Pointers to understanding</a:t>
            </a:r>
            <a:endParaRPr lang="en-AU" sz="900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6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104456"/>
          </a:xfrm>
        </p:spPr>
        <p:txBody>
          <a:bodyPr>
            <a:normAutofit/>
          </a:bodyPr>
          <a:lstStyle/>
          <a:p>
            <a:r>
              <a:rPr lang="en-AU" sz="4200" dirty="0"/>
              <a:t>What are the links between geography and other learning areas in Years 5–6? </a:t>
            </a:r>
            <a:br>
              <a:rPr lang="en-AU" sz="4200" dirty="0"/>
            </a:br>
            <a:br>
              <a:rPr lang="en-AU" sz="4200" dirty="0"/>
            </a:br>
            <a:r>
              <a:rPr lang="en-AU" sz="4200" dirty="0"/>
              <a:t>What things can a primary teacher introduce to students?</a:t>
            </a:r>
            <a:endParaRPr lang="en-US" sz="4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Science</a:t>
            </a:r>
            <a:br>
              <a:rPr lang="en-US" sz="4200" dirty="0"/>
            </a:br>
            <a:r>
              <a:rPr lang="en-US" sz="4200" dirty="0"/>
              <a:t>Year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42813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Living things have structural features and adaptations that help them to survive in their environment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The Earth is part of a system of planets orbiting around a star (the sun)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Mathematics</a:t>
            </a:r>
            <a:br>
              <a:rPr lang="en-US" sz="4200" dirty="0"/>
            </a:br>
            <a:r>
              <a:rPr lang="en-US" sz="4200" dirty="0"/>
              <a:t>Year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506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a grid reference system to describe locations. Describe routes using landmarks and directional language</a:t>
            </a:r>
            <a:endParaRPr lang="en-AU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Apply the enlargement transformation to familiar two-dimensional shapes and explore the properties of the resulting image compared with the original</a:t>
            </a:r>
            <a:endParaRPr lang="en-AU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Construct displays, including column graphs, dot plots and tables, appropriate for data type, with and without the use of digital technologies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History</a:t>
            </a:r>
            <a:br>
              <a:rPr lang="en-US" sz="4200" dirty="0"/>
            </a:br>
            <a:r>
              <a:rPr lang="en-US" sz="4200" dirty="0"/>
              <a:t>Year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The reasons people migrated to Australia from Europe and Asia</a:t>
            </a:r>
          </a:p>
          <a:p>
            <a:pPr>
              <a:spcBef>
                <a:spcPts val="0"/>
              </a:spcBef>
            </a:pPr>
            <a:r>
              <a:rPr lang="en-US" dirty="0"/>
              <a:t>The experiences and contributions of a particular migrant group within a colony.</a:t>
            </a:r>
            <a:r>
              <a:rPr lang="en-AU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English</a:t>
            </a:r>
            <a:br>
              <a:rPr lang="en-US" sz="4200" dirty="0"/>
            </a:br>
            <a:r>
              <a:rPr lang="en-US" sz="4200" dirty="0"/>
              <a:t>Year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Use comprehension strategies to </a:t>
            </a:r>
            <a:r>
              <a:rPr lang="en-US" dirty="0" err="1"/>
              <a:t>analyse</a:t>
            </a:r>
            <a:r>
              <a:rPr lang="en-US" dirty="0"/>
              <a:t> information, integrating and linking ideas from a variety of print and digital sources</a:t>
            </a:r>
            <a:endParaRPr lang="en-AU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Understand how to move beyond making bare assertions and take account of differing perspectives and points of view</a:t>
            </a:r>
            <a:endParaRPr lang="en-AU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Clarify understanding of content as it unfolds in formal and informal situations, connecting ideas to students’ own experiences and present and justify a point of view</a:t>
            </a:r>
            <a:endParaRPr lang="en-AU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Plan, rehearse and deliver presentations for defined audiences and purposes incorporating accurate and sequenced content and multimodal elements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/>
              <a:t>Science</a:t>
            </a:r>
            <a:br>
              <a:rPr lang="en-US" sz="4200" dirty="0"/>
            </a:br>
            <a:r>
              <a:rPr lang="en-US" sz="4200" dirty="0"/>
              <a:t>Year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Sudden geological changes or extreme weather conditions can affect earth’s surface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The growth and survival of living things are affected by the physical conditions of their environment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Mathematics</a:t>
            </a:r>
            <a:br>
              <a:rPr lang="en-US" dirty="0"/>
            </a:br>
            <a:r>
              <a:rPr lang="en-US" dirty="0"/>
              <a:t>Year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prstClr val="black"/>
                </a:solidFill>
              </a:rPr>
              <a:t>Interpret </a:t>
            </a:r>
            <a:r>
              <a:rPr lang="en-US" dirty="0"/>
              <a:t>and compare a range of data displays, including side by side column graphs for two categorical variables</a:t>
            </a:r>
            <a:endParaRPr lang="en-AU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Interpret secondary data presented in digital media and elsewhere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</a:t>
            </a:r>
            <a:br>
              <a:rPr lang="en-US" dirty="0"/>
            </a:br>
            <a:r>
              <a:rPr lang="en-US" dirty="0"/>
              <a:t>Year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3732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900" dirty="0"/>
              <a:t>Identify and explain how analytical images like figures, tables, diagrams, maps and graphs contribute to our understanding of verbal information in factual and persuasive texts</a:t>
            </a:r>
            <a:endParaRPr lang="en-AU" sz="39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900" dirty="0"/>
              <a:t>Participate in and contribute to discussions, clarifying and interrogating ideas, developing and supporting arguments, sharing and evaluating information, experiences and opinions</a:t>
            </a:r>
            <a:endParaRPr lang="en-AU" sz="39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900" dirty="0"/>
              <a:t>Plan, rehearse and deliver presentations, selecting and sequencing appropriate content and multimodal elements for defined audiences and purposes, making appropriate choices for modality and emphasis</a:t>
            </a:r>
            <a:endParaRPr lang="en-AU" sz="39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Links with other learning areas in Years 5–6</vt:lpstr>
      <vt:lpstr>What are the links between geography and other learning areas in Years 5–6?   What things can a primary teacher introduce to students?</vt:lpstr>
      <vt:lpstr>Science Year 5</vt:lpstr>
      <vt:lpstr>Mathematics Year 5</vt:lpstr>
      <vt:lpstr>History Year 5</vt:lpstr>
      <vt:lpstr>English Year 5</vt:lpstr>
      <vt:lpstr>Science Year 6</vt:lpstr>
      <vt:lpstr>Mathematics Year 6</vt:lpstr>
      <vt:lpstr>English Year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Butler</dc:creator>
  <cp:lastModifiedBy> </cp:lastModifiedBy>
  <cp:revision>13</cp:revision>
  <cp:lastPrinted>2013-02-07T01:01:22Z</cp:lastPrinted>
  <dcterms:created xsi:type="dcterms:W3CDTF">2012-07-27T00:57:56Z</dcterms:created>
  <dcterms:modified xsi:type="dcterms:W3CDTF">2019-08-13T10:12:45Z</dcterms:modified>
</cp:coreProperties>
</file>